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Default Extension="bin" ContentType="application/vnd.openxmlformats-officedocument.oleObject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98" d="100"/>
          <a:sy n="98" d="100"/>
        </p:scale>
        <p:origin x="-1164" y="19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media/image1.jpeg>
</file>

<file path=ppt/media/image10.wm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70F3C-0370-4C33-8BD2-29521BEEA3AE}" type="datetimeFigureOut">
              <a:rPr lang="en-US" smtClean="0"/>
              <a:pPr/>
              <a:t>10/20/2023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11B08-337A-4014-A623-7D4377FD078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70F3C-0370-4C33-8BD2-29521BEEA3AE}" type="datetimeFigureOut">
              <a:rPr lang="en-US" smtClean="0"/>
              <a:pPr/>
              <a:t>10/20/2023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11B08-337A-4014-A623-7D4377FD078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70F3C-0370-4C33-8BD2-29521BEEA3AE}" type="datetimeFigureOut">
              <a:rPr lang="en-US" smtClean="0"/>
              <a:pPr/>
              <a:t>10/20/2023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11B08-337A-4014-A623-7D4377FD078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70F3C-0370-4C33-8BD2-29521BEEA3AE}" type="datetimeFigureOut">
              <a:rPr lang="en-US" smtClean="0"/>
              <a:pPr/>
              <a:t>10/20/2023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11B08-337A-4014-A623-7D4377FD078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70F3C-0370-4C33-8BD2-29521BEEA3AE}" type="datetimeFigureOut">
              <a:rPr lang="en-US" smtClean="0"/>
              <a:pPr/>
              <a:t>10/20/2023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11B08-337A-4014-A623-7D4377FD078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70F3C-0370-4C33-8BD2-29521BEEA3AE}" type="datetimeFigureOut">
              <a:rPr lang="en-US" smtClean="0"/>
              <a:pPr/>
              <a:t>10/20/2023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11B08-337A-4014-A623-7D4377FD078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70F3C-0370-4C33-8BD2-29521BEEA3AE}" type="datetimeFigureOut">
              <a:rPr lang="en-US" smtClean="0"/>
              <a:pPr/>
              <a:t>10/20/2023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11B08-337A-4014-A623-7D4377FD078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70F3C-0370-4C33-8BD2-29521BEEA3AE}" type="datetimeFigureOut">
              <a:rPr lang="en-US" smtClean="0"/>
              <a:pPr/>
              <a:t>10/20/2023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11B08-337A-4014-A623-7D4377FD078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70F3C-0370-4C33-8BD2-29521BEEA3AE}" type="datetimeFigureOut">
              <a:rPr lang="en-US" smtClean="0"/>
              <a:pPr/>
              <a:t>10/20/2023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11B08-337A-4014-A623-7D4377FD078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70F3C-0370-4C33-8BD2-29521BEEA3AE}" type="datetimeFigureOut">
              <a:rPr lang="en-US" smtClean="0"/>
              <a:pPr/>
              <a:t>10/20/2023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11B08-337A-4014-A623-7D4377FD078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70F3C-0370-4C33-8BD2-29521BEEA3AE}" type="datetimeFigureOut">
              <a:rPr lang="en-US" smtClean="0"/>
              <a:pPr/>
              <a:t>10/20/2023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2C911B08-337A-4014-A623-7D4377FD078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0A670F3C-0370-4C33-8BD2-29521BEEA3AE}" type="datetimeFigureOut">
              <a:rPr lang="en-US" smtClean="0"/>
              <a:pPr/>
              <a:t>10/20/2023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2C911B08-337A-4014-A623-7D4377FD0783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04800"/>
            <a:ext cx="7772400" cy="147002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BACHELOR OF SCIENCE IN</a:t>
            </a:r>
            <a:br>
              <a:rPr lang="en-US" dirty="0" smtClean="0"/>
            </a:br>
            <a:r>
              <a:rPr lang="en-US" dirty="0" smtClean="0"/>
              <a:t>MATHEMATICS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038600"/>
            <a:ext cx="6400800" cy="1752600"/>
          </a:xfrm>
        </p:spPr>
        <p:txBody>
          <a:bodyPr>
            <a:normAutofit/>
          </a:bodyPr>
          <a:lstStyle/>
          <a:p>
            <a:r>
              <a:rPr lang="en-US" dirty="0" smtClean="0"/>
              <a:t>CHRIST COLLEGE OF ARTS AND SCIENCE</a:t>
            </a:r>
          </a:p>
          <a:p>
            <a:pPr algn="ctr"/>
            <a:r>
              <a:rPr lang="en-US" dirty="0" smtClean="0"/>
              <a:t>DEPARTMENT OF MATHEMATICS</a:t>
            </a:r>
            <a:endParaRPr lang="en-US" dirty="0"/>
          </a:p>
        </p:txBody>
      </p:sp>
      <p:pic>
        <p:nvPicPr>
          <p:cNvPr id="4" name="Picture 3" descr="1.png"/>
          <p:cNvPicPr>
            <a:picLocks noChangeAspect="1"/>
          </p:cNvPicPr>
          <p:nvPr/>
        </p:nvPicPr>
        <p:blipFill>
          <a:blip r:embed="rId2"/>
          <a:srcRect l="39655" r="47472" b="90809"/>
          <a:stretch>
            <a:fillRect/>
          </a:stretch>
        </p:blipFill>
        <p:spPr>
          <a:xfrm>
            <a:off x="3962400" y="2057400"/>
            <a:ext cx="1447800" cy="1447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94" name="Object 2"/>
          <p:cNvGraphicFramePr>
            <a:graphicFrameLocks noChangeAspect="1"/>
          </p:cNvGraphicFramePr>
          <p:nvPr/>
        </p:nvGraphicFramePr>
        <p:xfrm>
          <a:off x="2590800" y="2286000"/>
          <a:ext cx="3810000" cy="2971800"/>
        </p:xfrm>
        <a:graphic>
          <a:graphicData uri="http://schemas.openxmlformats.org/presentationml/2006/ole">
            <p:oleObj spid="_x0000_s8194" name="Packager Shell Object" showAsIcon="1" r:id="rId3" imgW="1231200" imgH="518400" progId="Package">
              <p:embed/>
            </p:oleObj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office2\Desktop\dashboard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133600"/>
            <a:ext cx="4267200" cy="2057400"/>
          </a:xfrm>
        </p:spPr>
        <p:txBody>
          <a:bodyPr/>
          <a:lstStyle/>
          <a:p>
            <a:r>
              <a:rPr lang="en-US" dirty="0" smtClean="0"/>
              <a:t>THANKYOU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2133600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dirty="0" smtClean="0"/>
              <a:t> </a:t>
            </a:r>
            <a:r>
              <a:rPr lang="en-US" b="1" dirty="0" smtClean="0"/>
              <a:t>SUBSCRIBERS GALORE </a:t>
            </a:r>
            <a:r>
              <a:rPr lang="en-US" dirty="0" smtClean="0"/>
              <a:t>:  </a:t>
            </a:r>
            <a:r>
              <a:rPr lang="en-US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EXPLORING WORLD’S TOP YOUTUBE CHANNELS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438400"/>
            <a:ext cx="8382000" cy="51816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 smtClean="0"/>
              <a:t>Submitted by</a:t>
            </a:r>
          </a:p>
          <a:p>
            <a:pPr>
              <a:buNone/>
            </a:pPr>
            <a:r>
              <a:rPr lang="en-US" sz="2000" dirty="0" smtClean="0"/>
              <a:t>1.Angelin.R                           222108726</a:t>
            </a:r>
          </a:p>
          <a:p>
            <a:pPr>
              <a:buNone/>
            </a:pPr>
            <a:r>
              <a:rPr lang="en-US" sz="2000" dirty="0" smtClean="0"/>
              <a:t>2.Almas parveen.T              222108725</a:t>
            </a:r>
          </a:p>
          <a:p>
            <a:pPr>
              <a:buNone/>
            </a:pPr>
            <a:r>
              <a:rPr lang="en-US" sz="2000" dirty="0" smtClean="0"/>
              <a:t>3.Mugilan.M                        222108720</a:t>
            </a:r>
          </a:p>
          <a:p>
            <a:pPr>
              <a:buNone/>
            </a:pPr>
            <a:r>
              <a:rPr lang="en-US" sz="2000" dirty="0" smtClean="0"/>
              <a:t>4.Thanesh vasanth.J           222108723</a:t>
            </a:r>
          </a:p>
          <a:p>
            <a:pPr>
              <a:buNone/>
            </a:pPr>
            <a:r>
              <a:rPr lang="en-US" sz="2000" dirty="0" smtClean="0"/>
              <a:t>5.Chandramohan.E             222108719</a:t>
            </a:r>
          </a:p>
          <a:p>
            <a:pPr>
              <a:buNone/>
            </a:pPr>
            <a:r>
              <a:rPr lang="en-US" dirty="0"/>
              <a:t> </a:t>
            </a:r>
            <a:endParaRPr lang="en-US" dirty="0" smtClean="0"/>
          </a:p>
          <a:p>
            <a:pPr>
              <a:buNone/>
            </a:pPr>
            <a:r>
              <a:rPr lang="en-US" b="1" dirty="0"/>
              <a:t> </a:t>
            </a:r>
            <a:r>
              <a:rPr lang="en-US" b="1" dirty="0" smtClean="0"/>
              <a:t>                                             </a:t>
            </a:r>
            <a:r>
              <a:rPr lang="en-US" b="1" dirty="0" smtClean="0"/>
              <a:t>           Guided </a:t>
            </a:r>
            <a:r>
              <a:rPr lang="en-US" b="1" dirty="0" smtClean="0"/>
              <a:t>by</a:t>
            </a:r>
          </a:p>
          <a:p>
            <a:pPr>
              <a:buNone/>
            </a:pPr>
            <a:r>
              <a:rPr lang="en-US" dirty="0" smtClean="0"/>
              <a:t>                                           </a:t>
            </a:r>
            <a:r>
              <a:rPr lang="en-US" sz="2000" dirty="0" smtClean="0"/>
              <a:t>Mrs.A.PushpalathaM.sc.,M.Phil.,B.Ed.,</a:t>
            </a:r>
            <a:r>
              <a:rPr lang="en-US" dirty="0" smtClean="0"/>
              <a:t>    </a:t>
            </a:r>
          </a:p>
          <a:p>
            <a:pPr>
              <a:buNone/>
            </a:pPr>
            <a:r>
              <a:rPr lang="en-US" sz="2000" smtClean="0"/>
              <a:t> </a:t>
            </a:r>
            <a:r>
              <a:rPr lang="en-US" sz="2000" smtClean="0"/>
              <a:t>                                                                    </a:t>
            </a:r>
            <a:r>
              <a:rPr lang="en-US" sz="2000" dirty="0" smtClean="0"/>
              <a:t>Assistant Professor.</a:t>
            </a:r>
            <a:r>
              <a:rPr lang="en-US" sz="2000" dirty="0" smtClean="0"/>
              <a:t>                      </a:t>
            </a:r>
            <a:endParaRPr lang="en-US" sz="2000" dirty="0" smtClean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87362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EMPATHY MAP</a:t>
            </a:r>
            <a:endParaRPr lang="en-US" b="1" dirty="0"/>
          </a:p>
        </p:txBody>
      </p:sp>
      <p:pic>
        <p:nvPicPr>
          <p:cNvPr id="1026" name="Picture 2" descr="C:\Users\office2\Desktop\angelin(youtube).PN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990600" y="838200"/>
            <a:ext cx="7086600" cy="528796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1800" y="5715000"/>
            <a:ext cx="3657600" cy="990600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rgbClr val="00B050"/>
                </a:solidFill>
              </a:rPr>
              <a:t>BRAIN STORMING</a:t>
            </a:r>
            <a:endParaRPr lang="en-US" sz="3600" b="1" dirty="0">
              <a:solidFill>
                <a:srgbClr val="00B050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</p:sp>
      <p:pic>
        <p:nvPicPr>
          <p:cNvPr id="2050" name="Picture 2" descr="C:\Users\office2\Desktop\ANGEL(BS)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4102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office2\Desktop\chandru2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81200" y="838200"/>
            <a:ext cx="5029200" cy="5257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ubbles(angel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295400"/>
            <a:ext cx="51816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office2\Desktop\chandru angh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38200" y="1447800"/>
            <a:ext cx="6781800" cy="480127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office2\Desktop\chandru3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33600" y="762000"/>
            <a:ext cx="5029199" cy="5181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office2\Desktop\chandru4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52600" y="180521"/>
            <a:ext cx="5486399" cy="649695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106</TotalTime>
  <Words>47</Words>
  <Application>Microsoft Office PowerPoint</Application>
  <PresentationFormat>On-screen Show (4:3)</PresentationFormat>
  <Paragraphs>17</Paragraphs>
  <Slides>12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4" baseType="lpstr">
      <vt:lpstr>Flow</vt:lpstr>
      <vt:lpstr>Packager Shell Object</vt:lpstr>
      <vt:lpstr>BACHELOR OF SCIENCE IN MATHEMATICS</vt:lpstr>
      <vt:lpstr>  SUBSCRIBERS GALORE :  EXPLORING WORLD’S TOP YOUTUBE CHANNELS</vt:lpstr>
      <vt:lpstr>EMPATHY MAP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THANKYOU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BACHELOR OF SCIENCE IN MATHEMATICS</dc:title>
  <dc:creator>office2</dc:creator>
  <cp:lastModifiedBy>office2</cp:lastModifiedBy>
  <cp:revision>13</cp:revision>
  <dcterms:created xsi:type="dcterms:W3CDTF">2023-10-20T05:44:27Z</dcterms:created>
  <dcterms:modified xsi:type="dcterms:W3CDTF">2023-10-20T07:41:46Z</dcterms:modified>
</cp:coreProperties>
</file>

<file path=docProps/thumbnail.jpeg>
</file>